
<file path=[Content_Types].xml><?xml version="1.0" encoding="utf-8"?>
<Types xmlns="http://schemas.openxmlformats.org/package/2006/content-types">
  <Default Extension="png" ContentType="image/png"/>
  <Default Extension="mp3"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7" r:id="rId2"/>
    <p:sldId id="278" r:id="rId3"/>
    <p:sldId id="27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250"/>
    <a:srgbClr val="A20479"/>
    <a:srgbClr val="190D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D8BD707-D9CF-40AE-B4C6-C98DA3205C09}" type="datetimeFigureOut">
              <a:rPr lang="en-US" smtClean="0"/>
              <a:pPr/>
              <a:t>5/30/2021</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5/30/2021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5/30/2021</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media/media2.mp3"/><Relationship Id="rId1" Type="http://schemas.microsoft.com/office/2007/relationships/media" Target="../media/media2.mp3"/><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341" y="609600"/>
            <a:ext cx="6777318" cy="2510119"/>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4000" b="1" dirty="0" smtClean="0">
                <a:ln/>
                <a:solidFill>
                  <a:schemeClr val="accent3"/>
                </a:solidFill>
                <a:effectLst/>
              </a:rPr>
              <a:t>By</a:t>
            </a:r>
            <a:br>
              <a:rPr lang="en-US" sz="4000" b="1" dirty="0" smtClean="0">
                <a:ln/>
                <a:solidFill>
                  <a:schemeClr val="accent3"/>
                </a:solidFill>
                <a:effectLst/>
              </a:rPr>
            </a:br>
            <a:r>
              <a:rPr lang="en-US" b="1" dirty="0" smtClean="0">
                <a:ln/>
                <a:solidFill>
                  <a:schemeClr val="accent3"/>
                </a:solidFill>
                <a:effectLst/>
              </a:rPr>
              <a:t> </a:t>
            </a:r>
            <a:br>
              <a:rPr lang="en-US" b="1" dirty="0" smtClean="0">
                <a:ln/>
                <a:solidFill>
                  <a:schemeClr val="accent3"/>
                </a:solidFill>
                <a:effectLst/>
              </a:rPr>
            </a:b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F. Ghavipanjeh</a:t>
            </a:r>
            <a:endParaRPr lang="fa-IR" b="1" dirty="0">
              <a:ln/>
              <a:solidFill>
                <a:schemeClr val="accent3"/>
              </a:solidFill>
              <a:effectLst/>
            </a:endParaRPr>
          </a:p>
        </p:txBody>
      </p:sp>
      <p:sp>
        <p:nvSpPr>
          <p:cNvPr id="3" name="Subtitle 2"/>
          <p:cNvSpPr>
            <a:spLocks noGrp="1"/>
          </p:cNvSpPr>
          <p:nvPr>
            <p:ph type="subTitle" idx="1"/>
          </p:nvPr>
        </p:nvSpPr>
        <p:spPr/>
        <p:txBody>
          <a:bodyPr/>
          <a:lstStyle/>
          <a:p>
            <a:endParaRPr lang="en-US" dirty="0" smtClean="0"/>
          </a:p>
          <a:p>
            <a:endParaRPr lang="en-US" dirty="0"/>
          </a:p>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fghavipanjeh@gmail.com</a:t>
            </a:r>
          </a:p>
          <a:p>
            <a:endParaRPr lang="en-US" dirty="0"/>
          </a:p>
          <a:p>
            <a:endParaRPr lang="fa-IR" dirty="0"/>
          </a:p>
        </p:txBody>
      </p:sp>
    </p:spTree>
    <p:extLst>
      <p:ext uri="{BB962C8B-B14F-4D97-AF65-F5344CB8AC3E}">
        <p14:creationId xmlns:p14="http://schemas.microsoft.com/office/powerpoint/2010/main" val="3327639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What</a:t>
            </a:r>
            <a:r>
              <a:rPr lang="en-US" dirty="0" smtClean="0"/>
              <a:t> </a:t>
            </a:r>
            <a:r>
              <a:rPr lang="en-US"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is</a:t>
            </a:r>
            <a:r>
              <a:rPr lang="en-US" dirty="0" smtClean="0"/>
              <a:t> </a:t>
            </a:r>
            <a:r>
              <a:rPr lang="en-US"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a:t>
            </a:r>
            <a:r>
              <a:rPr lang="en-US" dirty="0" smtClean="0"/>
              <a:t> </a:t>
            </a:r>
            <a:r>
              <a:rPr lang="en-US"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a:t>
            </a:r>
            <a:r>
              <a:rPr lang="en-US" dirty="0" smtClean="0"/>
              <a:t> </a:t>
            </a:r>
            <a:r>
              <a:rPr lang="en-US"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boxes?</a:t>
            </a:r>
            <a:endParaRPr lang="fa-IR"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Rectangle 2"/>
          <p:cNvSpPr/>
          <p:nvPr/>
        </p:nvSpPr>
        <p:spPr>
          <a:xfrm>
            <a:off x="685800" y="2514600"/>
            <a:ext cx="8001000" cy="3539430"/>
          </a:xfrm>
          <a:prstGeom prst="rect">
            <a:avLst/>
          </a:prstGeom>
        </p:spPr>
        <p:txBody>
          <a:bodyPr wrap="square">
            <a:spAutoFit/>
          </a:bodyPr>
          <a:lstStyle/>
          <a:p>
            <a:r>
              <a:rPr lang="en-US" sz="3200" dirty="0">
                <a:solidFill>
                  <a:schemeClr val="bg2">
                    <a:lumMod val="25000"/>
                  </a:schemeClr>
                </a:solidFill>
                <a:latin typeface="+mj-lt"/>
                <a:ea typeface="+mj-ea"/>
                <a:cs typeface="+mj-cs"/>
              </a:rPr>
              <a:t>There are boxes on the floor. She opens a box. There are books in the box. She takes out the books. She puts the books on the bookshelf. She opens another box. There are plates in the box. She takes out the plates. She puts them in the kitchen cabinet.</a:t>
            </a:r>
            <a:endParaRPr lang="fa-IR" sz="3200" dirty="0">
              <a:solidFill>
                <a:schemeClr val="bg2">
                  <a:lumMod val="25000"/>
                </a:schemeClr>
              </a:solidFill>
              <a:latin typeface="+mj-lt"/>
              <a:ea typeface="+mj-ea"/>
              <a:cs typeface="+mj-cs"/>
            </a:endParaRPr>
          </a:p>
        </p:txBody>
      </p:sp>
      <p:pic>
        <p:nvPicPr>
          <p:cNvPr id="4" name="1. What_s in the Boxes-.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048786" y="6054030"/>
            <a:ext cx="609600" cy="609600"/>
          </a:xfrm>
          <a:prstGeom prst="rect">
            <a:avLst/>
          </a:prstGeom>
        </p:spPr>
      </p:pic>
    </p:spTree>
    <p:extLst>
      <p:ext uri="{BB962C8B-B14F-4D97-AF65-F5344CB8AC3E}">
        <p14:creationId xmlns:p14="http://schemas.microsoft.com/office/powerpoint/2010/main" val="773251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270"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He</a:t>
            </a:r>
            <a:r>
              <a:rPr lang="en-US" dirty="0" smtClean="0"/>
              <a:t> </a:t>
            </a:r>
            <a:r>
              <a:rPr lang="en-US"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sells</a:t>
            </a:r>
            <a:r>
              <a:rPr lang="en-US" dirty="0" smtClean="0"/>
              <a:t> </a:t>
            </a:r>
            <a:r>
              <a:rPr lang="en-US"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purses</a:t>
            </a:r>
            <a:endParaRPr lang="fa-IR"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Rectangle 2"/>
          <p:cNvSpPr/>
          <p:nvPr/>
        </p:nvSpPr>
        <p:spPr>
          <a:xfrm>
            <a:off x="533400" y="2305616"/>
            <a:ext cx="8153400" cy="3539430"/>
          </a:xfrm>
          <a:prstGeom prst="rect">
            <a:avLst/>
          </a:prstGeom>
        </p:spPr>
        <p:txBody>
          <a:bodyPr wrap="square">
            <a:spAutoFit/>
          </a:bodyPr>
          <a:lstStyle/>
          <a:p>
            <a:r>
              <a:rPr lang="en-US" sz="3200" dirty="0">
                <a:solidFill>
                  <a:schemeClr val="bg2">
                    <a:lumMod val="25000"/>
                  </a:schemeClr>
                </a:solidFill>
                <a:latin typeface="+mj-lt"/>
                <a:ea typeface="+mj-ea"/>
                <a:cs typeface="+mj-cs"/>
              </a:rPr>
              <a:t>He stands on the corner. He sells purses. He says, "Ten Dollars!" over and over. Many women stop. They look at all the purses. They pick up the purses. They look inside the purses. They put the purses on their shoulders. Many women buy a purse. Some women buy two purses. </a:t>
            </a:r>
            <a:endParaRPr lang="fa-IR" sz="3200" dirty="0">
              <a:solidFill>
                <a:schemeClr val="bg2">
                  <a:lumMod val="25000"/>
                </a:schemeClr>
              </a:solidFill>
              <a:latin typeface="+mj-lt"/>
              <a:ea typeface="+mj-ea"/>
              <a:cs typeface="+mj-cs"/>
            </a:endParaRPr>
          </a:p>
        </p:txBody>
      </p:sp>
      <p:pic>
        <p:nvPicPr>
          <p:cNvPr id="4" name="2. He Sells Purses.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154692" y="6019800"/>
            <a:ext cx="609600" cy="609600"/>
          </a:xfrm>
          <a:prstGeom prst="rect">
            <a:avLst/>
          </a:prstGeom>
        </p:spPr>
      </p:pic>
    </p:spTree>
    <p:extLst>
      <p:ext uri="{BB962C8B-B14F-4D97-AF65-F5344CB8AC3E}">
        <p14:creationId xmlns:p14="http://schemas.microsoft.com/office/powerpoint/2010/main" val="1569685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704"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63</TotalTime>
  <Words>134</Words>
  <Application>Microsoft Office PowerPoint</Application>
  <PresentationFormat>On-screen Show (4:3)</PresentationFormat>
  <Paragraphs>8</Paragraphs>
  <Slides>3</Slides>
  <Notes>0</Notes>
  <HiddenSlides>0</HiddenSlides>
  <MMClips>2</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Hardcover</vt:lpstr>
      <vt:lpstr>By   F. Ghavipanjeh</vt:lpstr>
      <vt:lpstr>What is in the boxes?</vt:lpstr>
      <vt:lpstr>He sells purses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in the Boxes?  There are boxes on the floor. She opens a box. There are books in the box. She takes out the books. She puts the books on the bookshelf. She opens another box. There are plates in the box. She takes out the plates. She puts them in the kitchen cabinet. </dc:title>
  <dc:creator>CLICK</dc:creator>
  <cp:lastModifiedBy>CLICK</cp:lastModifiedBy>
  <cp:revision>13</cp:revision>
  <dcterms:created xsi:type="dcterms:W3CDTF">2006-08-16T00:00:00Z</dcterms:created>
  <dcterms:modified xsi:type="dcterms:W3CDTF">2021-05-30T12:01:34Z</dcterms:modified>
</cp:coreProperties>
</file>